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E328CC-3B45-442B-BAED-EE8EF55C41AC}" v="1" dt="2024-05-06T02:11:48.2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14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lanivel, Parthiban (Contractor)" userId="94995867-020b-453f-b1bc-60455af81a2d" providerId="ADAL" clId="{ACE328CC-3B45-442B-BAED-EE8EF55C41AC}"/>
    <pc:docChg chg="custSel addSld modSld">
      <pc:chgData name="Palanivel, Parthiban (Contractor)" userId="94995867-020b-453f-b1bc-60455af81a2d" providerId="ADAL" clId="{ACE328CC-3B45-442B-BAED-EE8EF55C41AC}" dt="2024-05-06T02:12:45.898" v="29" actId="403"/>
      <pc:docMkLst>
        <pc:docMk/>
      </pc:docMkLst>
      <pc:sldChg chg="modSp mod">
        <pc:chgData name="Palanivel, Parthiban (Contractor)" userId="94995867-020b-453f-b1bc-60455af81a2d" providerId="ADAL" clId="{ACE328CC-3B45-442B-BAED-EE8EF55C41AC}" dt="2024-05-06T02:12:45.898" v="29" actId="403"/>
        <pc:sldMkLst>
          <pc:docMk/>
          <pc:sldMk cId="1279217221" sldId="256"/>
        </pc:sldMkLst>
        <pc:spChg chg="mod">
          <ac:chgData name="Palanivel, Parthiban (Contractor)" userId="94995867-020b-453f-b1bc-60455af81a2d" providerId="ADAL" clId="{ACE328CC-3B45-442B-BAED-EE8EF55C41AC}" dt="2024-05-06T02:12:45.898" v="29" actId="403"/>
          <ac:spMkLst>
            <pc:docMk/>
            <pc:sldMk cId="1279217221" sldId="256"/>
            <ac:spMk id="2" creationId="{CD7F6439-BAB7-6764-187F-D1318E24D0D3}"/>
          </ac:spMkLst>
        </pc:spChg>
      </pc:sldChg>
      <pc:sldChg chg="addSp modSp new mod setBg addAnim">
        <pc:chgData name="Palanivel, Parthiban (Contractor)" userId="94995867-020b-453f-b1bc-60455af81a2d" providerId="ADAL" clId="{ACE328CC-3B45-442B-BAED-EE8EF55C41AC}" dt="2024-05-06T02:12:25.085" v="26" actId="1076"/>
        <pc:sldMkLst>
          <pc:docMk/>
          <pc:sldMk cId="23728850" sldId="274"/>
        </pc:sldMkLst>
        <pc:spChg chg="add mod">
          <ac:chgData name="Palanivel, Parthiban (Contractor)" userId="94995867-020b-453f-b1bc-60455af81a2d" providerId="ADAL" clId="{ACE328CC-3B45-442B-BAED-EE8EF55C41AC}" dt="2024-05-06T02:12:25.085" v="26" actId="1076"/>
          <ac:spMkLst>
            <pc:docMk/>
            <pc:sldMk cId="23728850" sldId="274"/>
            <ac:spMk id="2" creationId="{8FAA1AEE-29E3-4736-1AB5-4DA6EBDDD4E7}"/>
          </ac:spMkLst>
        </pc:spChg>
        <pc:spChg chg="add">
          <ac:chgData name="Palanivel, Parthiban (Contractor)" userId="94995867-020b-453f-b1bc-60455af81a2d" providerId="ADAL" clId="{ACE328CC-3B45-442B-BAED-EE8EF55C41AC}" dt="2024-05-06T02:12:12.040" v="18" actId="26606"/>
          <ac:spMkLst>
            <pc:docMk/>
            <pc:sldMk cId="23728850" sldId="274"/>
            <ac:spMk id="9" creationId="{5AE9FC70-8A26-4CF2-8E04-EBDADB8B81C4}"/>
          </ac:spMkLst>
        </pc:spChg>
        <pc:spChg chg="add">
          <ac:chgData name="Palanivel, Parthiban (Contractor)" userId="94995867-020b-453f-b1bc-60455af81a2d" providerId="ADAL" clId="{ACE328CC-3B45-442B-BAED-EE8EF55C41AC}" dt="2024-05-06T02:12:12.040" v="18" actId="26606"/>
          <ac:spMkLst>
            <pc:docMk/>
            <pc:sldMk cId="23728850" sldId="274"/>
            <ac:spMk id="11" creationId="{609CB703-C563-4F1F-BF28-83C06E978C4F}"/>
          </ac:spMkLst>
        </pc:spChg>
        <pc:spChg chg="add">
          <ac:chgData name="Palanivel, Parthiban (Contractor)" userId="94995867-020b-453f-b1bc-60455af81a2d" providerId="ADAL" clId="{ACE328CC-3B45-442B-BAED-EE8EF55C41AC}" dt="2024-05-06T02:12:12.040" v="18" actId="26606"/>
          <ac:spMkLst>
            <pc:docMk/>
            <pc:sldMk cId="23728850" sldId="274"/>
            <ac:spMk id="13" creationId="{C5CB530E-515E-412C-9DF1-5F8FFBD6F383}"/>
          </ac:spMkLst>
        </pc:spChg>
        <pc:spChg chg="add">
          <ac:chgData name="Palanivel, Parthiban (Contractor)" userId="94995867-020b-453f-b1bc-60455af81a2d" providerId="ADAL" clId="{ACE328CC-3B45-442B-BAED-EE8EF55C41AC}" dt="2024-05-06T02:12:12.040" v="18" actId="26606"/>
          <ac:spMkLst>
            <pc:docMk/>
            <pc:sldMk cId="23728850" sldId="274"/>
            <ac:spMk id="17" creationId="{712D4376-A578-4FF1-94FC-245E7A6A489F}"/>
          </ac:spMkLst>
        </pc:spChg>
        <pc:spChg chg="add">
          <ac:chgData name="Palanivel, Parthiban (Contractor)" userId="94995867-020b-453f-b1bc-60455af81a2d" providerId="ADAL" clId="{ACE328CC-3B45-442B-BAED-EE8EF55C41AC}" dt="2024-05-06T02:12:12.040" v="18" actId="26606"/>
          <ac:spMkLst>
            <pc:docMk/>
            <pc:sldMk cId="23728850" sldId="274"/>
            <ac:spMk id="19" creationId="{AEA7509D-F04F-40CB-A0B3-EEF16499CC9F}"/>
          </ac:spMkLst>
        </pc:spChg>
        <pc:picChg chg="add">
          <ac:chgData name="Palanivel, Parthiban (Contractor)" userId="94995867-020b-453f-b1bc-60455af81a2d" providerId="ADAL" clId="{ACE328CC-3B45-442B-BAED-EE8EF55C41AC}" dt="2024-05-06T02:12:12.040" v="18" actId="26606"/>
          <ac:picMkLst>
            <pc:docMk/>
            <pc:sldMk cId="23728850" sldId="274"/>
            <ac:picMk id="6" creationId="{0AEF4CAD-1801-DFC4-01D3-3A272B3C4573}"/>
          </ac:picMkLst>
        </pc:picChg>
        <pc:cxnChg chg="add">
          <ac:chgData name="Palanivel, Parthiban (Contractor)" userId="94995867-020b-453f-b1bc-60455af81a2d" providerId="ADAL" clId="{ACE328CC-3B45-442B-BAED-EE8EF55C41AC}" dt="2024-05-06T02:12:12.040" v="18" actId="26606"/>
          <ac:cxnSpMkLst>
            <pc:docMk/>
            <pc:sldMk cId="23728850" sldId="274"/>
            <ac:cxnSpMk id="15" creationId="{56020367-4FD5-4596-8E10-C5F095CD8DBF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76759-DC32-B0D9-1F24-425D739D2B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980B64-700D-5A34-E1FC-2F5AEC822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8BF4A-C294-3C82-D2F9-9DDFCF51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0DA54-0C35-857B-37BF-9E6C49164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FDDB-A0CE-7AC8-E5A6-782DD09D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1950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D1609-60B2-65DD-08C8-B40FAE18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E47B27-3F5E-1612-445B-563595022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7E22D-1AB4-42F8-4D7D-1363521A0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C6175-B0FB-91A5-4D6A-1123BBAC9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CBB56-78C7-D98C-2061-7698C325F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16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29A15F-28BD-3F29-382D-D487B04760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375A9D-9AD7-2D76-04E3-F935F6088B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9F881-9FCF-AC18-2DEB-5A0CC3CC1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CC3CD-6314-675B-8EE1-A01B15ACB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494FA-C723-7C5E-CDF2-34FB4EF69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92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C3D97-AB24-53F5-77CD-59C242829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76ED5-C160-5401-EAB9-832028BC1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64F7F-075C-0370-FB29-2745AEF9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2088D-87B1-3146-70C8-F2E903FF5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55E7A-09C6-E330-854B-8B94F1AA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47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F1C2-67FA-D4CB-4594-7062B60AC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F7ABE-869B-3B22-2278-5A3731958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41020-5E73-7FDC-141A-9BF08026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273AD-2A19-634C-884E-63908A02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FF82D-7AAE-ADDB-975D-A4591825E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8567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08154-94F6-962F-1E2D-8892A66E5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D5236-9145-8AA4-771E-6188AA428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46DC4-2282-A045-7FB3-D59BB5891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2737-A425-4387-9D69-4077ABF26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281EC-0118-F5A0-DDE3-D08E1875C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F59F4-A0ED-A81A-5640-3E7995BFF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245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3484-49FF-7AAA-0C14-1F61CEF0C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3333D-875D-5396-D5FA-55DF03023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226B84-538A-8053-5F44-83C596645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58C893-BC78-4CDF-4354-DECFA08A9A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941A80-F4EA-B4B7-0B9E-D370C771F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066DFA-B268-575A-CE84-852F78D20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798238-DE49-4A36-BD5D-72CBF616A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E72C2-B8D2-0479-986C-9088C246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56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1645-D8C2-4267-47F2-A839569D5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8E9814-4FD7-2C59-52CA-3795B4A24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D34CC3-E1C5-AAD6-A0D4-C89637B6F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D2D99-0439-CE22-2F9F-3AA07F66A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745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0217E-066E-EBD1-094D-80216D29C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28FA19-0CF0-7A89-CE28-BA2232BE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4A77D-E8D2-83EA-601F-6EC14505F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424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A253A-8C70-0C54-80C7-220C75476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35AF8-A61F-1958-9532-8072049B1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CEED54-05DE-7FB7-CCC6-FE083B7DD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E03C6-EE8D-8B69-827B-C166EC54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08E45-257F-28E7-9DFD-1934C0C41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B3D83-FF8A-C086-B4C5-E4FAF2248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438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479D6-15F5-1FDB-EEE0-3095CB532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1966D8-2A72-2482-3E76-05E47ECB1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27A4DF-FCF7-3F63-DCE8-A5CC5EA3C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17B83-2095-98DB-A978-60EB17C81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6C74A-E7D7-1516-7390-E481C9BB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E78BA-EB16-621F-1521-ABA332712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770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71FF6E-E51B-0DF0-3D32-9BA388162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57C80-9A96-049F-B237-40D6246CF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9AB7C-5C8F-D255-AF38-9C698E3630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80AAD-E55A-4F4A-B56D-8BD15B9F1F11}" type="datetimeFigureOut">
              <a:rPr lang="en-IN" smtClean="0"/>
              <a:t>06-05-2024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B2091-B9AB-C6C1-F552-ED2CAB8E23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AB085-E879-9E47-7095-C3C4B4CB5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EAC32-DE47-4A98-A75A-1BF899EFA4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61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942232-83D0-49E2-AF9B-1F97E3C1E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E70D72-6E23-4015-A4A6-85C120C1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F6439-BAB7-6764-187F-D1318E24D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0295" y="1725737"/>
            <a:ext cx="982980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TRAIN RESERVATION SYSTEM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8A977F-B603-4D81-B0FC-C8DE048A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8"/>
            <a:chOff x="-305" y="-1"/>
            <a:chExt cx="3832880" cy="287613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183CE8C-E039-4B2F-A36E-5FD5CD5DE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EB77281-FAB4-40D0-B3F3-264EC4AB20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15E59F3-75FC-494F-8737-5F00A4964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3ADDCFA-B066-4D79-AB71-062E66E58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2">
            <a:extLst>
              <a:ext uri="{FF2B5EF4-FFF2-40B4-BE49-F238E27FC236}">
                <a16:creationId xmlns:a16="http://schemas.microsoft.com/office/drawing/2014/main" id="{FE37D91F-43AC-721C-173A-5A24D6ED4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271" y="6040134"/>
            <a:ext cx="2542275" cy="75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363B3E-494F-5607-427B-215482735849}"/>
              </a:ext>
            </a:extLst>
          </p:cNvPr>
          <p:cNvSpPr txBox="1"/>
          <p:nvPr/>
        </p:nvSpPr>
        <p:spPr>
          <a:xfrm>
            <a:off x="8010873" y="4003076"/>
            <a:ext cx="5029200" cy="3227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</a:rPr>
              <a:t>Parthiban Palanivel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/>
                </a:solidFill>
              </a:rPr>
              <a:t>ADM JAVA - ANGULAR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78D9229-E61D-4FEE-8321-2F8B64A8C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6037" y="4852038"/>
            <a:ext cx="2151670" cy="1860256"/>
            <a:chOff x="-305" y="-4155"/>
            <a:chExt cx="2514948" cy="2174333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FDD3CCB-26A3-4D79-AEB6-7A60CF980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9AC4470-5113-4709-B29F-CDB937F254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E0D146C-9DAB-421E-AE88-5F854BF3F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2EB32A5-4408-4F6C-84B2-F9A90823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17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ain on the tracks&#10;&#10;Description automatically generated">
            <a:extLst>
              <a:ext uri="{FF2B5EF4-FFF2-40B4-BE49-F238E27FC236}">
                <a16:creationId xmlns:a16="http://schemas.microsoft.com/office/drawing/2014/main" id="{CB7CE047-3505-60E7-E7A7-CFE2E80F5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94" y="1034017"/>
            <a:ext cx="11733612" cy="5823983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0A9DD6F6-AD5F-1594-7B14-CBD25B31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13371" y="5718203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CD0AC4-B230-2399-B37E-5FB9AEA8197D}"/>
              </a:ext>
            </a:extLst>
          </p:cNvPr>
          <p:cNvSpPr txBox="1"/>
          <p:nvPr/>
        </p:nvSpPr>
        <p:spPr>
          <a:xfrm>
            <a:off x="4332514" y="293915"/>
            <a:ext cx="319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Booking Details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0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rain on the tracks&#10;&#10;Description automatically generated">
            <a:extLst>
              <a:ext uri="{FF2B5EF4-FFF2-40B4-BE49-F238E27FC236}">
                <a16:creationId xmlns:a16="http://schemas.microsoft.com/office/drawing/2014/main" id="{34BA146C-0D7E-630D-CF20-37A73BB40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28" y="998456"/>
            <a:ext cx="11702143" cy="5774686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6BE620C-DC5F-F2E8-F654-2186C1697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4928" y="5949030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01D3B8-9506-0EDF-2981-814EA4775044}"/>
              </a:ext>
            </a:extLst>
          </p:cNvPr>
          <p:cNvSpPr txBox="1"/>
          <p:nvPr/>
        </p:nvSpPr>
        <p:spPr>
          <a:xfrm>
            <a:off x="4963885" y="283029"/>
            <a:ext cx="26709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Admin Logout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326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A4515-E149-2F4B-AED1-77963102F3F6}"/>
              </a:ext>
            </a:extLst>
          </p:cNvPr>
          <p:cNvSpPr txBox="1"/>
          <p:nvPr/>
        </p:nvSpPr>
        <p:spPr>
          <a:xfrm>
            <a:off x="4629041" y="1228877"/>
            <a:ext cx="5833787" cy="22741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kern="1200" dirty="0">
                <a:solidFill>
                  <a:srgbClr val="FFFFFF"/>
                </a:solidFill>
                <a:latin typeface="Algerian" panose="04020705040A02060702" pitchFamily="82" charset="0"/>
                <a:ea typeface="+mj-ea"/>
                <a:cs typeface="+mj-cs"/>
              </a:rPr>
              <a:t>PASSENGER HOME PAGE</a:t>
            </a: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BDCC85D0-34FC-13C6-626F-FDA6909C1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7098" y="5943501"/>
            <a:ext cx="3076446" cy="918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479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1FA3A50-E3A6-BE61-E815-E783059EA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23" y="1124986"/>
            <a:ext cx="11599354" cy="573301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BDCC85D0-34FC-13C6-626F-FDA6909C1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27474" y="5999913"/>
            <a:ext cx="3161756" cy="94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9A0C0C-3189-FCBF-DBFA-89A0FE3D9BFE}"/>
              </a:ext>
            </a:extLst>
          </p:cNvPr>
          <p:cNvSpPr txBox="1"/>
          <p:nvPr/>
        </p:nvSpPr>
        <p:spPr>
          <a:xfrm>
            <a:off x="4604656" y="424542"/>
            <a:ext cx="216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HOME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23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ain on a train track&#10;&#10;Description automatically generated">
            <a:extLst>
              <a:ext uri="{FF2B5EF4-FFF2-40B4-BE49-F238E27FC236}">
                <a16:creationId xmlns:a16="http://schemas.microsoft.com/office/drawing/2014/main" id="{FA8D2D4C-245B-E3E1-A255-54EFA555E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" y="1136356"/>
            <a:ext cx="12173576" cy="5721644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1B53CE41-2985-7678-ABB7-385CE8E2B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0244" y="5913580"/>
            <a:ext cx="3161756" cy="94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50F419-16D8-903D-0FC4-5122DC2B92DE}"/>
              </a:ext>
            </a:extLst>
          </p:cNvPr>
          <p:cNvSpPr txBox="1"/>
          <p:nvPr/>
        </p:nvSpPr>
        <p:spPr>
          <a:xfrm>
            <a:off x="2264228" y="348342"/>
            <a:ext cx="86389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BASED ON FILTER IT WILL SHOW AVAILABLE TRAIN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996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ain on the road&#10;&#10;Description automatically generated">
            <a:extLst>
              <a:ext uri="{FF2B5EF4-FFF2-40B4-BE49-F238E27FC236}">
                <a16:creationId xmlns:a16="http://schemas.microsoft.com/office/drawing/2014/main" id="{DD80CE0C-66B3-E93D-16E3-D29F79618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23" y="1085542"/>
            <a:ext cx="11715953" cy="5772458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EC9B2915-1B43-B974-7625-A59B2A8F5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27474" y="5999913"/>
            <a:ext cx="3161756" cy="94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237757-7DDC-1726-B11C-DD17ED4AAFAE}"/>
              </a:ext>
            </a:extLst>
          </p:cNvPr>
          <p:cNvSpPr txBox="1"/>
          <p:nvPr/>
        </p:nvSpPr>
        <p:spPr>
          <a:xfrm>
            <a:off x="4734889" y="326572"/>
            <a:ext cx="27222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BOOKING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571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45D656B-3B4F-135F-6755-AF00431A5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7891"/>
            <a:ext cx="12160875" cy="602010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E514FE1B-123A-25F9-1548-770F4948A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27474" y="5999913"/>
            <a:ext cx="3161756" cy="94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6D4792-3B4E-D7AD-7E33-92BF64EB284B}"/>
              </a:ext>
            </a:extLst>
          </p:cNvPr>
          <p:cNvSpPr txBox="1"/>
          <p:nvPr/>
        </p:nvSpPr>
        <p:spPr>
          <a:xfrm>
            <a:off x="4114800" y="141514"/>
            <a:ext cx="4241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BOOKING DETAILS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555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AA1AEE-29E3-4736-1AB5-4DA6EBDDD4E7}"/>
              </a:ext>
            </a:extLst>
          </p:cNvPr>
          <p:cNvSpPr txBox="1"/>
          <p:nvPr/>
        </p:nvSpPr>
        <p:spPr>
          <a:xfrm>
            <a:off x="5204581" y="772329"/>
            <a:ext cx="6429829" cy="32173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0AEF4CAD-1801-DFC4-01D3-3A272B3C4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8391" y="2814239"/>
            <a:ext cx="3217333" cy="3217333"/>
          </a:xfrm>
          <a:prstGeom prst="rect">
            <a:avLst/>
          </a:prstGeom>
        </p:spPr>
      </p:pic>
      <p:sp>
        <p:nvSpPr>
          <p:cNvPr id="1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in screen with a train&#10;&#10;Description automatically generated">
            <a:extLst>
              <a:ext uri="{FF2B5EF4-FFF2-40B4-BE49-F238E27FC236}">
                <a16:creationId xmlns:a16="http://schemas.microsoft.com/office/drawing/2014/main" id="{AE6AD211-1AB1-7E5C-BF50-0B25098F9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2" y="1265803"/>
            <a:ext cx="11989416" cy="5550185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65BA31F-1C8C-0CFC-AE90-019051310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957" y="6056607"/>
            <a:ext cx="2542275" cy="75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4CD187-F5F4-5C98-4261-D3296BBC28CC}"/>
              </a:ext>
            </a:extLst>
          </p:cNvPr>
          <p:cNvSpPr txBox="1"/>
          <p:nvPr/>
        </p:nvSpPr>
        <p:spPr>
          <a:xfrm>
            <a:off x="5029200" y="337457"/>
            <a:ext cx="2222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Login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068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EF60F8B-40E4-2B81-2F38-CC8E9FCA9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236" y="1139970"/>
            <a:ext cx="11581281" cy="5718030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6409A18-9D66-A064-02D9-E053C3D8E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2483" y="6098619"/>
            <a:ext cx="2542275" cy="75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A48F89-3B70-FE23-A16C-28698401C112}"/>
              </a:ext>
            </a:extLst>
          </p:cNvPr>
          <p:cNvSpPr txBox="1"/>
          <p:nvPr/>
        </p:nvSpPr>
        <p:spPr>
          <a:xfrm>
            <a:off x="4669971" y="337458"/>
            <a:ext cx="3701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Registration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700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1BD2C6-C9A0-ACDF-9569-BEA6C8A26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71" y="1076830"/>
            <a:ext cx="11688889" cy="5722685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610DCC07-614C-F8F7-AAE4-B62C2717F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271" y="6040134"/>
            <a:ext cx="2542275" cy="75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6BD732-CAE5-4A8D-3696-2D54A9D6FE74}"/>
              </a:ext>
            </a:extLst>
          </p:cNvPr>
          <p:cNvSpPr txBox="1"/>
          <p:nvPr/>
        </p:nvSpPr>
        <p:spPr>
          <a:xfrm>
            <a:off x="4314514" y="206829"/>
            <a:ext cx="39228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Invalid Credentials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564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DCC85D0-34FC-13C6-626F-FDA6909C1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959" y="5911868"/>
            <a:ext cx="3161756" cy="94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8A4515-E149-2F4B-AED1-77963102F3F6}"/>
              </a:ext>
            </a:extLst>
          </p:cNvPr>
          <p:cNvSpPr txBox="1"/>
          <p:nvPr/>
        </p:nvSpPr>
        <p:spPr>
          <a:xfrm>
            <a:off x="2778455" y="2070719"/>
            <a:ext cx="8332826" cy="1119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8800" b="1" dirty="0">
                <a:latin typeface="Jokerman" panose="04090605060D06020702" pitchFamily="82" charset="0"/>
              </a:rPr>
              <a:t>ADMIN PAGE</a:t>
            </a:r>
          </a:p>
        </p:txBody>
      </p:sp>
    </p:spTree>
    <p:extLst>
      <p:ext uri="{BB962C8B-B14F-4D97-AF65-F5344CB8AC3E}">
        <p14:creationId xmlns:p14="http://schemas.microsoft.com/office/powerpoint/2010/main" val="1965227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train&#10;&#10;Description automatically generated">
            <a:extLst>
              <a:ext uri="{FF2B5EF4-FFF2-40B4-BE49-F238E27FC236}">
                <a16:creationId xmlns:a16="http://schemas.microsoft.com/office/drawing/2014/main" id="{F419C9DE-2C74-3242-EFFC-5244277AC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91" y="1137788"/>
            <a:ext cx="11518618" cy="5720212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B05D1868-BFDC-10FC-E863-270FBC078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857" y="6033888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F41427-DB44-D8F7-91AB-1489223F637C}"/>
              </a:ext>
            </a:extLst>
          </p:cNvPr>
          <p:cNvSpPr txBox="1"/>
          <p:nvPr/>
        </p:nvSpPr>
        <p:spPr>
          <a:xfrm>
            <a:off x="4572000" y="359228"/>
            <a:ext cx="3332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Admin Home Page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578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train&#10;&#10;Description automatically generated">
            <a:extLst>
              <a:ext uri="{FF2B5EF4-FFF2-40B4-BE49-F238E27FC236}">
                <a16:creationId xmlns:a16="http://schemas.microsoft.com/office/drawing/2014/main" id="{43614EED-5D2E-5E5E-455A-C1090BD9A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" y="1169926"/>
            <a:ext cx="12173576" cy="560098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9A36B8D6-B57B-4FA7-8276-CBFC7111E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14592" y="6033888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9E5E7C-F721-3421-A858-466D719D4A47}"/>
              </a:ext>
            </a:extLst>
          </p:cNvPr>
          <p:cNvSpPr txBox="1"/>
          <p:nvPr/>
        </p:nvSpPr>
        <p:spPr>
          <a:xfrm>
            <a:off x="4278086" y="261257"/>
            <a:ext cx="4318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Manage Train Details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817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rain on the tracks&#10;&#10;Description automatically generated">
            <a:extLst>
              <a:ext uri="{FF2B5EF4-FFF2-40B4-BE49-F238E27FC236}">
                <a16:creationId xmlns:a16="http://schemas.microsoft.com/office/drawing/2014/main" id="{92D481FF-9BC0-4C3A-0D80-3FDC52D1D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08" y="1085391"/>
            <a:ext cx="11679183" cy="5772609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CFA5740A-6CB7-4015-EA72-4172700A7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857" y="6033888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BB9FAF-7FA3-16D7-8270-5D7798221918}"/>
              </a:ext>
            </a:extLst>
          </p:cNvPr>
          <p:cNvSpPr txBox="1"/>
          <p:nvPr/>
        </p:nvSpPr>
        <p:spPr>
          <a:xfrm>
            <a:off x="3298372" y="304799"/>
            <a:ext cx="59266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Passenger Registration Count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08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train&#10;&#10;Description automatically generated">
            <a:extLst>
              <a:ext uri="{FF2B5EF4-FFF2-40B4-BE49-F238E27FC236}">
                <a16:creationId xmlns:a16="http://schemas.microsoft.com/office/drawing/2014/main" id="{0844F6C7-3A08-5B8F-80E9-B4C1BA36F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0662"/>
            <a:ext cx="12021168" cy="5607338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E49F55EE-A237-B502-A467-D0E038E17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262184" y="6153630"/>
            <a:ext cx="2758984" cy="82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6031B5-472E-164C-645E-852966EEFD3A}"/>
              </a:ext>
            </a:extLst>
          </p:cNvPr>
          <p:cNvSpPr txBox="1"/>
          <p:nvPr/>
        </p:nvSpPr>
        <p:spPr>
          <a:xfrm>
            <a:off x="3752342" y="402772"/>
            <a:ext cx="5509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lgerian" panose="04020705040A02060702" pitchFamily="82" charset="0"/>
              </a:rPr>
              <a:t>Manage Train Route Details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9017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54</Words>
  <Application>Microsoft Office PowerPoint</Application>
  <PresentationFormat>Widescreen</PresentationFormat>
  <Paragraphs>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Algerian</vt:lpstr>
      <vt:lpstr>Arial</vt:lpstr>
      <vt:lpstr>Calibri</vt:lpstr>
      <vt:lpstr>Calibri Light</vt:lpstr>
      <vt:lpstr>Jokerman</vt:lpstr>
      <vt:lpstr>Office Theme</vt:lpstr>
      <vt:lpstr>TRAIN RESERVATION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 RESERVATION SYSTEM</dc:title>
  <dc:creator>Palanivel, Parthiban (Contractor)</dc:creator>
  <cp:lastModifiedBy>Palanivel, Parthiban (Contractor)</cp:lastModifiedBy>
  <cp:revision>1</cp:revision>
  <dcterms:created xsi:type="dcterms:W3CDTF">2024-05-06T00:45:41Z</dcterms:created>
  <dcterms:modified xsi:type="dcterms:W3CDTF">2024-05-06T02:12:54Z</dcterms:modified>
</cp:coreProperties>
</file>

<file path=docProps/thumbnail.jpeg>
</file>